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2" autoAdjust="0"/>
    <p:restoredTop sz="94660"/>
  </p:normalViewPr>
  <p:slideViewPr>
    <p:cSldViewPr snapToGrid="0">
      <p:cViewPr varScale="1">
        <p:scale>
          <a:sx n="59" d="100"/>
          <a:sy n="59" d="100"/>
        </p:scale>
        <p:origin x="2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jp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5/4/2018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5/4/2018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hyperlink" Target="https://www.pexels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 smtClean="0"/>
              <a:t>CGP Project Proposal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 smtClean="0"/>
              <a:t>Example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9144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Address core requirements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Animated spotlight</a:t>
            </a:r>
          </a:p>
          <a:p>
            <a:r>
              <a:rPr lang="en-NZ" dirty="0" smtClean="0"/>
              <a:t>Texture mapping</a:t>
            </a:r>
          </a:p>
          <a:p>
            <a:r>
              <a:rPr lang="en-NZ" dirty="0" smtClean="0"/>
              <a:t>Grid Ground</a:t>
            </a:r>
          </a:p>
          <a:p>
            <a:r>
              <a:rPr lang="en-NZ" dirty="0" smtClean="0"/>
              <a:t>Object to track</a:t>
            </a:r>
          </a:p>
          <a:p>
            <a:r>
              <a:rPr lang="en-NZ" dirty="0" smtClean="0"/>
              <a:t>Tracking Camera</a:t>
            </a:r>
          </a:p>
          <a:p>
            <a:r>
              <a:rPr lang="en-NZ" dirty="0" smtClean="0"/>
              <a:t>Fly-by? Or draw frames or describe more complex behaviour</a:t>
            </a:r>
          </a:p>
          <a:p>
            <a:r>
              <a:rPr lang="en-NZ" dirty="0" smtClean="0"/>
              <a:t>Fog use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513508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Supply details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Texture map images you will use</a:t>
            </a:r>
          </a:p>
          <a:p>
            <a:r>
              <a:rPr lang="en-NZ" dirty="0" smtClean="0"/>
              <a:t>Mesh (</a:t>
            </a:r>
            <a:r>
              <a:rPr lang="en-NZ" dirty="0" err="1" smtClean="0"/>
              <a:t>obj</a:t>
            </a:r>
            <a:r>
              <a:rPr lang="en-NZ" dirty="0" smtClean="0"/>
              <a:t> – low res) files you will use</a:t>
            </a:r>
          </a:p>
          <a:p>
            <a:pPr lvl="1"/>
            <a:r>
              <a:rPr lang="en-NZ" dirty="0" smtClean="0"/>
              <a:t>Mesh model rendered saved as image.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81155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374292" y="2549075"/>
            <a:ext cx="6758433" cy="3903976"/>
          </a:xfrm>
        </p:spPr>
        <p:txBody>
          <a:bodyPr>
            <a:normAutofit fontScale="70000" lnSpcReduction="20000"/>
          </a:bodyPr>
          <a:lstStyle/>
          <a:p>
            <a:r>
              <a:rPr lang="en-NZ" dirty="0" smtClean="0"/>
              <a:t>Quadcopter </a:t>
            </a:r>
          </a:p>
          <a:p>
            <a:pPr lvl="1"/>
            <a:r>
              <a:rPr lang="en-NZ" dirty="0" smtClean="0"/>
              <a:t> implemented as hierarchical model</a:t>
            </a:r>
          </a:p>
          <a:p>
            <a:pPr lvl="1"/>
            <a:r>
              <a:rPr lang="en-NZ" dirty="0" smtClean="0"/>
              <a:t>Used for fly by – keyboard controls</a:t>
            </a:r>
          </a:p>
          <a:p>
            <a:pPr lvl="1"/>
            <a:r>
              <a:rPr lang="en-NZ" dirty="0" smtClean="0"/>
              <a:t>Object camera will track and optional top down view (key controlled)</a:t>
            </a:r>
          </a:p>
          <a:p>
            <a:r>
              <a:rPr lang="en-NZ" dirty="0" smtClean="0"/>
              <a:t>Buildings</a:t>
            </a:r>
          </a:p>
          <a:p>
            <a:pPr lvl="1"/>
            <a:r>
              <a:rPr lang="en-NZ" dirty="0" smtClean="0"/>
              <a:t>Procedural mesh – in display list</a:t>
            </a:r>
          </a:p>
          <a:p>
            <a:pPr lvl="1"/>
            <a:r>
              <a:rPr lang="en-NZ" dirty="0" smtClean="0"/>
              <a:t>Procedural mesh means whole side of building not light and can light it more realistically</a:t>
            </a:r>
          </a:p>
          <a:p>
            <a:r>
              <a:rPr lang="en-NZ" dirty="0" smtClean="0"/>
              <a:t>Car, also hierarchical model, animated on fixed path, has 2 spotlights attached that light the road surface</a:t>
            </a:r>
          </a:p>
          <a:p>
            <a:r>
              <a:rPr lang="en-NZ" dirty="0" smtClean="0"/>
              <a:t>Terrain is a flat gird of squares divided into regions, regions texture mapped differently (road, sea, grass). Water texture rendered with some transparency.</a:t>
            </a:r>
          </a:p>
          <a:p>
            <a:r>
              <a:rPr lang="en-NZ" dirty="0" smtClean="0"/>
              <a:t>Fog – as scene at night dark fog used to enhance night time effect so not just lights</a:t>
            </a:r>
          </a:p>
          <a:p>
            <a:r>
              <a:rPr lang="en-NZ" dirty="0"/>
              <a:t> </a:t>
            </a:r>
            <a:r>
              <a:rPr lang="en-NZ" dirty="0" smtClean="0"/>
              <a:t>Trees – mesh model low res </a:t>
            </a:r>
            <a:r>
              <a:rPr lang="en-NZ" dirty="0" err="1" smtClean="0"/>
              <a:t>obj</a:t>
            </a:r>
            <a:r>
              <a:rPr lang="en-NZ" dirty="0" smtClean="0"/>
              <a:t> files with materials</a:t>
            </a:r>
          </a:p>
          <a:p>
            <a:endParaRPr lang="en-NZ" dirty="0" smtClean="0"/>
          </a:p>
          <a:p>
            <a:endParaRPr lang="en-NZ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520" y="4539382"/>
            <a:ext cx="869540" cy="6521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Example</a:t>
            </a:r>
            <a:endParaRPr lang="en-NZ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05" y="2295284"/>
            <a:ext cx="2860195" cy="4045792"/>
          </a:xfrm>
        </p:spPr>
      </p:pic>
      <p:sp>
        <p:nvSpPr>
          <p:cNvPr id="7" name="Line Callout 1 6"/>
          <p:cNvSpPr/>
          <p:nvPr/>
        </p:nvSpPr>
        <p:spPr>
          <a:xfrm>
            <a:off x="1618735" y="3274541"/>
            <a:ext cx="1099751" cy="593124"/>
          </a:xfrm>
          <a:prstGeom prst="borderCallout1">
            <a:avLst>
              <a:gd name="adj1" fmla="val 39583"/>
              <a:gd name="adj2" fmla="val 101779"/>
              <a:gd name="adj3" fmla="val -83333"/>
              <a:gd name="adj4" fmla="val 261667"/>
            </a:avLst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0" name="Rectangle 9"/>
          <p:cNvSpPr/>
          <p:nvPr/>
        </p:nvSpPr>
        <p:spPr>
          <a:xfrm>
            <a:off x="10345783" y="2077666"/>
            <a:ext cx="184621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Z" sz="1100" dirty="0" smtClean="0"/>
              <a:t>Textures from </a:t>
            </a:r>
            <a:r>
              <a:rPr lang="en-NZ" sz="1100" dirty="0" smtClean="0">
                <a:hlinkClick r:id="rId4"/>
              </a:rPr>
              <a:t>https</a:t>
            </a:r>
            <a:r>
              <a:rPr lang="en-NZ" sz="1100" dirty="0">
                <a:hlinkClick r:id="rId4"/>
              </a:rPr>
              <a:t>://</a:t>
            </a:r>
            <a:r>
              <a:rPr lang="en-NZ" sz="1100" dirty="0" smtClean="0">
                <a:hlinkClick r:id="rId4"/>
              </a:rPr>
              <a:t>www.pexels.com</a:t>
            </a:r>
            <a:r>
              <a:rPr lang="en-NZ" sz="1100" dirty="0" smtClean="0"/>
              <a:t> – </a:t>
            </a:r>
            <a:r>
              <a:rPr lang="en-NZ" sz="1100" dirty="0"/>
              <a:t>CC0 License</a:t>
            </a:r>
          </a:p>
          <a:p>
            <a:r>
              <a:rPr lang="en-NZ" sz="1100" dirty="0" smtClean="0"/>
              <a:t>free for personal and commercial use, no attribution required</a:t>
            </a:r>
            <a:endParaRPr lang="en-NZ" sz="11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6142" y="3905984"/>
            <a:ext cx="1057918" cy="59507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4529" y="3185662"/>
            <a:ext cx="1149531" cy="68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09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 smtClean="0"/>
              <a:t>Obj</a:t>
            </a:r>
            <a:r>
              <a:rPr lang="en-NZ" dirty="0" smtClean="0"/>
              <a:t> file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Z" dirty="0" smtClean="0"/>
              <a:t>Tropical palm </a:t>
            </a:r>
            <a:r>
              <a:rPr lang="en-NZ" dirty="0"/>
              <a:t>by </a:t>
            </a:r>
            <a:r>
              <a:rPr lang="en-NZ" dirty="0" err="1"/>
              <a:t>by</a:t>
            </a:r>
            <a:r>
              <a:rPr lang="en-NZ" dirty="0"/>
              <a:t> </a:t>
            </a:r>
            <a:r>
              <a:rPr lang="en-NZ" dirty="0" err="1" smtClean="0"/>
              <a:t>Zerkalo_TMY</a:t>
            </a:r>
            <a:r>
              <a:rPr lang="en-NZ" dirty="0" smtClean="0"/>
              <a:t> from Carrot &amp; Crystal 3D model </a:t>
            </a:r>
          </a:p>
          <a:p>
            <a:r>
              <a:rPr lang="en-NZ" dirty="0" smtClean="0"/>
              <a:t>Low res</a:t>
            </a:r>
          </a:p>
          <a:p>
            <a:r>
              <a:rPr lang="en-NZ" dirty="0" smtClean="0"/>
              <a:t>Royalty Free from www.turbosquid.com</a:t>
            </a:r>
          </a:p>
        </p:txBody>
      </p:sp>
      <p:pic>
        <p:nvPicPr>
          <p:cNvPr id="2050" name="Picture 2" descr="blender carrot crystal oak tree 3D model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756" y="2603500"/>
            <a:ext cx="3416300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8889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36</TotalTime>
  <Words>220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 Boardroom</vt:lpstr>
      <vt:lpstr>CGP Project Proposal</vt:lpstr>
      <vt:lpstr>Address core requirements</vt:lpstr>
      <vt:lpstr>Supply details</vt:lpstr>
      <vt:lpstr>Example</vt:lpstr>
      <vt:lpstr>Obj file</vt:lpstr>
    </vt:vector>
  </TitlesOfParts>
  <Company>AUT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CGP Project Proposal</dc:title>
  <dc:creator>Jacqueline Whalley</dc:creator>
  <cp:lastModifiedBy>Jacqueline Whalley</cp:lastModifiedBy>
  <cp:revision>7</cp:revision>
  <dcterms:created xsi:type="dcterms:W3CDTF">2018-05-03T20:57:20Z</dcterms:created>
  <dcterms:modified xsi:type="dcterms:W3CDTF">2018-05-03T21:33:24Z</dcterms:modified>
</cp:coreProperties>
</file>

<file path=docProps/thumbnail.jpeg>
</file>